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n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72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De Tweede Zoon was verloren en is gevonden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Vandaag</a:t>
            </a:r>
            <a:r xmlns:a="http://schemas.openxmlformats.org/drawingml/2006/main">
              <a:rPr altLang="en-US" lang="nl" sz="4000">
                <a:solidFill>
                  <a:srgbClr val="ff0000"/>
                </a:solidFill>
              </a:rPr>
              <a:t> </a:t>
            </a:r>
            <a:r xmlns:a="http://schemas.openxmlformats.org/drawingml/2006/main">
              <a:rPr altLang="ko-KR" lang="nl" sz="4000">
                <a:solidFill>
                  <a:srgbClr val="ff0000"/>
                </a:solidFill>
              </a:rPr>
              <a:t>Quiz</a:t>
            </a:r>
            <a:r xmlns:a="http://schemas.openxmlformats.org/drawingml/2006/main">
              <a:rPr altLang="en-US" lang="n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Hoe behandelde de vader de tweede zoon toen hij terugkwam?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Hij schopte de tweede zoon eruit.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Hij sloeg de tweede zoon.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Hij heeft de tweede zoon niet gezien.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Hij verwelkomde de tweede zoon graag.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Hij verwelkomde de tweede zoon graag.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81Het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Een schuldenaar die tienduizend talenten schuldig was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nl" sz="3600"/>
              <a:t>'Had jij niet net zo medelijden met je mededienaar moeten hebben als ik met jou?'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18:</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Er was een man die de koning tienduizend talenten schuldig was. De koning kreeg medelijden met de man en kwijtschelding van de schuld.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Maar toen die man naar buiten ging, vond hij een van zijn mededienaren die hem honderd denarii schuldig was. Hij pakte hem vast en werd boos op hem. “Betaal terug wat je mij schuldig bent!”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En hij gooide zijn mededienaar in de gevangenis. De koning hoorde dit nieuws van zijn andere dienaar.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werd de koning boos en riep de dienaar terug. ‘Ik heb al die schulden van je kwijtgescholden, omdat je me erom had gesmeekt. Had jij niet net zo medelijden met je mededienaren moeten hebben als ik met jou?”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zei: ‘Zoals onze Vader in de hemel jullie vergaf, zo moeten jullie elkaar vergeven.’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Een dienaar werd vrijgesproken van een zeer grote schuld van tienduizend talenten.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Maar hij vergaf zijn mededienaar, die hem honderd denarii schuldig was, niet.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Dit is een ondankbare houding.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Wij werden ook vergeven en gered door genade door Jezus.</a:t>
            </a:r>
            <a:r xmlns:a="http://schemas.openxmlformats.org/drawingml/2006/main">
              <a:rPr altLang="en-US" lang="nl" sz="3200">
                <a:solidFill>
                  <a:schemeClr val="tx1">
                    <a:lumMod val="65000"/>
                    <a:lumOff val="35000"/>
                  </a:schemeClr>
                </a:solidFill>
              </a:rPr>
              <a:t> </a:t>
            </a:r>
            <a:r xmlns:a="http://schemas.openxmlformats.org/drawingml/2006/main">
              <a:rPr altLang="ko-KR" lang="nl" sz="3200">
                <a:solidFill>
                  <a:schemeClr val="tx1">
                    <a:lumMod val="65000"/>
                    <a:lumOff val="35000"/>
                  </a:schemeClr>
                </a:solidFill>
              </a:rPr>
              <a:t>Als we die genade niet vergeten, moeten we degenen vergeven die ons onrecht hebben aangedaan.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vergeeft en van ons houdt tot het einde.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Hoeveel geld heeft de koning hem afgeschreven?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honderd denarii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tweehonderd denarii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honderd talenten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tienduizenden talenten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tienduizenden talenten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nl" sz="4000"/>
              <a:t>Want deze zoon van mij was dood en leeft weer; hij was verloren en is gevonden.' Dus begonnen ze feest te vieren.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nl" sz="3600"/>
              <a:t>'Had jij niet net zo medelijden met je mededienaar moeten hebben als ik met jou?'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18:</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82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Hosanna voor de Zoon van David!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nl" sz="3600"/>
              <a:t>De menigte die voor hem uitging en degenen die volgden riepen: 'Hosanna voor de Zoon van David!' "Gezegend is hij die komt in de naam van de Heer!" "Hosanna in de hoogste!"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nl" altLang="ko-KR" sz="2600">
                <a:solidFill>
                  <a:schemeClr val="tx1">
                    <a:lumMod val="65000"/>
                    <a:lumOff val="35000"/>
                  </a:schemeClr>
                </a:solidFill>
              </a:rPr>
              <a:t>Toen Jezus Jeruzalem naderde, stuurde hij twee discipelen op pad met de woorden: ‘Ga naar het dorp, daar zul je een ezel met haar veulen bij haar vinden. Maak ze los en breng ze naar mij.’</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Twee discipelen gingen het dorp in en deden wat Jezus hun had opgedragen.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Ze hebben de ezel gevonden. ‘De Heer heeft ze nodig.’ Toen stuurde de eigenaar ze meteen.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ging op een baby-ezel zitten en ging Jeruzalem binnen. De menigte die voor hem uitging en schreeuwde: ‘Hosanna voor de Zoon van David!’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Het feit dat Jezus op een baby-ezel reed en dat hij door de menigte werd verwelkomd, gebeurde in overeenstemming met de opgetekende profetie van de Bijbel. Maar niemand wist ervan.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‘Jezus reed op een veulen van een ezel, en de menigte schreeuwde: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'Hosanna voor de Zoon van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Ze werden allemaal in de Bijbel geprofeteerd.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Jezus leefde door gehoorzaamheid,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zoals in de Bijbel geschreven stond.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Wij die Jezus volgen, moeten ook gehoorzamen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Gods woord grondig.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onze Koning die alle lof en glorie waard is.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nl">
                <a:solidFill>
                  <a:schemeClr val="tx1">
                    <a:lumMod val="50000"/>
                    <a:lumOff val="50000"/>
                  </a:schemeClr>
                </a:solidFill>
              </a:rPr>
              <a:t>Nr. 73 Het Woord van God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nl" sz="4400"/>
              <a:t>Jezus wekt Lazarus op uit de dood</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Waarmee reed Jezus Jeruzalem binnen?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een veulen van een ezel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een babypaard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een babyolifant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een babykameel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① </a:t>
            </a:r>
            <a:r xmlns:a="http://schemas.openxmlformats.org/drawingml/2006/main">
              <a:rPr altLang="ko-KR" lang="nl" sz="2800">
                <a:solidFill>
                  <a:srgbClr val="ff0000"/>
                </a:solidFill>
              </a:rPr>
              <a:t>een veulen van een ezel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nl" sz="3600"/>
              <a:t>De menigte die voor hem uitging en degenen die volgden riepen: 'Hosanna voor de Zoon van David!' "Gezegend is hij die komt in de naam van de Heer!" "Hosanna in de hoogste!"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83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Mijn huis is een huis van gebed.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nl" sz="3600"/>
              <a:t>'Er staat geschreven', zei hij tegen hen: 'Mijn huis zal een huis van gebed worden genoemd, maar jullie maken er een 'rovershol' van.'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ging de tempel van Jeruzalem binnen. Er waren veel kooplieden en geldwisselaars in de tempel.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Jezus gooide de tafels van de geldwisselaars en de banken van de duivenverkopers omver. Hij reed iedereen die daar kocht en verkocht.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zei boos: ‘Er staat geschreven: Mijn huis zal een huis van gebed worden genoemd, maar jullie maken er een rovershol van.’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joeg de kooplieden de tempel uit en genas de zieken in de tempel.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nl" sz="3600">
                <a:solidFill>
                  <a:schemeClr val="tx1">
                    <a:lumMod val="65000"/>
                    <a:lumOff val="35000"/>
                  </a:schemeClr>
                </a:solidFill>
              </a:rPr>
              <a:t>De tempel, de kerk, is de plaats waar we God aanbidden en bidden.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Jezus was boos op de menigte die er een handelsplaats van maakte.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Waarvoor kom je naar de kerk?</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In de kerk moet je God ontmoeten met aanbidding en gebed.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 eigenaar van de kerk. Jezus is degene die onze aanbidding en gebeden van de kerk ontvangt.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nl" sz="3600"/>
              <a:t>Jezus zei tegen haar: ‘Ik ben de opstanding en het leven. Wie in Mij gelooft, zal leven, ook al sterft hij;</a:t>
            </a:r>
            <a:endParaRPr xmlns:a="http://schemas.openxmlformats.org/drawingml/2006/main" altLang="ko-KR" lang="en-US" sz="3600"/>
          </a:p>
          <a:p>
            <a:pPr xmlns:a="http://schemas.openxmlformats.org/drawingml/2006/main" lvl="0">
              <a:defRPr/>
            </a:pPr>
            <a:r xmlns:a="http://schemas.openxmlformats.org/drawingml/2006/main">
              <a:rPr altLang="ko-KR" lang="nl" sz="3600"/>
              <a:t>en wie leeft en in mij gelooft, zal nooit sterven. Geloof je dit?"</a:t>
            </a:r>
            <a:endParaRPr xmlns:a="http://schemas.openxmlformats.org/drawingml/2006/main" altLang="ko-KR" lang="en-US" sz="3600"/>
          </a:p>
          <a:p>
            <a:pPr xmlns:a="http://schemas.openxmlformats.org/drawingml/2006/main" lvl="0">
              <a:defRPr/>
            </a:pPr>
            <a:r xmlns:a="http://schemas.openxmlformats.org/drawingml/2006/main">
              <a:rPr altLang="ko-KR" lang="nl"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11:</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Wie joeg Jezus uit de tempel?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Joden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Niet-Joods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Priester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Verkopers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Verkopers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nl" sz="3600"/>
              <a:t>'Er staat geschreven', zei hij tegen hen: 'Mijn huis zal een huis van gebed worden genoemd, maar jullie maken er een 'rovershol' van.'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84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waste de voeten van zijn discipelen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nl" sz="3600"/>
              <a:t>Nu Ik, jullie Heer en Leraar, jullie voeten heb gewassen, moeten jullie ook elkaars voeten wassen.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had het laatste avondmaal met zijn discipelen. Jezus wist dat dit zijn laatste maaltijd met zijn discipelen was.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Jezus bracht plotseling water naar het bassin en begon de voeten van zijn discipelen één voor één te wassen.</a:t>
            </a:r>
            <a:r xmlns:a="http://schemas.openxmlformats.org/drawingml/2006/main">
              <a:rPr lang="nl"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Petrus aan de beurt was, zei Petrus: "Waarom wast de Heer onze voeten? Ik ga niet wassen!"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antwoordde. "Als ik je voeten niet was, hebben jij en ik er niets mee te maken. Misschien begrijp je het nu niet goed, maar op een dag zul je het wel begrijpen."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"Ik heb je voeten gewassen om een voorbeeld te stellen. Was voortaan elkaars voeten en word de mensen die elkaar dienen."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nl" sz="3600">
                <a:solidFill>
                  <a:schemeClr val="tx1">
                    <a:lumMod val="65000"/>
                    <a:lumOff val="35000"/>
                  </a:schemeClr>
                </a:solidFill>
              </a:rPr>
              <a:t>In de wereld dienen lage mensen hoge mensen, maar integendeel, Jezus waste de voeten van zijn discipelen en gaf het op</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zijn leven voor ons.</a:t>
            </a:r>
            <a:r xmlns:a="http://schemas.openxmlformats.org/drawingml/2006/main">
              <a:rPr altLang="en-US" lang="nl" sz="3600">
                <a:solidFill>
                  <a:schemeClr val="tx1">
                    <a:lumMod val="65000"/>
                    <a:lumOff val="35000"/>
                  </a:schemeClr>
                </a:solidFill>
              </a:rPr>
              <a:t> </a:t>
            </a:r>
            <a:r xmlns:a="http://schemas.openxmlformats.org/drawingml/2006/main">
              <a:rPr altLang="ko-KR" lang="nl" sz="3600">
                <a:solidFill>
                  <a:schemeClr val="tx1">
                    <a:lumMod val="65000"/>
                    <a:lumOff val="35000"/>
                  </a:schemeClr>
                </a:solidFill>
              </a:rPr>
              <a:t>Als we discipelen van Jezus zijn, zouden we blij moeten zijn elkaar op een lagere plaats te dienen, in plaats van behandeld te willen worden op een hogere plaats.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Op een dag bereikte Jezus het nieuws. ‘Lazarus is ziek. Kom alsjeblieft snel en genees 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r xmlns:a="http://schemas.openxmlformats.org/drawingml/2006/main">
              <a:rPr altLang="en-US" lang="nl" sz="3600">
                <a:solidFill>
                  <a:srgbClr val="0070c0"/>
                </a:solidFill>
              </a:rPr>
              <a:t> </a:t>
            </a:r>
            <a:r xmlns:a="http://schemas.openxmlformats.org/drawingml/2006/main">
              <a:rPr altLang="ko-KR" lang="nl"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 hoogste man, maar hij is op de laagste plaats gekomen en is bereid geweest ons allemaal te dienen.</a:t>
            </a:r>
            <a:r xmlns:a="http://schemas.openxmlformats.org/drawingml/2006/main">
              <a:rPr altLang="en-US" lang="n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Wie liet Jezus niet zijn voeten wassen?</a:t>
            </a:r>
            <a:r xmlns:a="http://schemas.openxmlformats.org/drawingml/2006/main">
              <a:rPr altLang="en-US" lang="n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Judas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③ </a:t>
            </a:r>
            <a:r xmlns:a="http://schemas.openxmlformats.org/drawingml/2006/main">
              <a:rPr altLang="ko-KR" lang="nl" sz="2800">
                <a:solidFill>
                  <a:srgbClr val="ff0000"/>
                </a:solidFill>
              </a:rPr>
              <a:t>Petrus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nl" sz="3600"/>
              <a:t>Nu Ik, jullie Heer en Leraar, jullie voeten heb gewassen, moeten jullie ook elkaars voeten wassen.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85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bidt op de heuvel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Hij ging nog een stukje verder, viel met zijn gezicht op de grond en bad: 'Mijn Vader, als het mogelijk is, mag deze beker dan van mij worden afgenomen. Maar niet zoals ik wil, maar zoals u wilt.'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Mattheüs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Na het eten ging Jezus met zijn discipelen naar een plaats die Getsemane heette.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Jezus zei tegen de discipelen: ‘Mijn ziel is overweldigd door verdriet, tot aan de dood toe. Blijf hier en waak met mij.”</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“Mijn Vader, als het mogelijk is, mag deze beker van mij worden afgenomen. Maar niet zoals ik wil, maar zoals u wilt.” Jezus bad vurig. Maar de discipelen vielen in een diepe slaap.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zei, terwijl hij zijn discipelen wakker maakte: ‘Kunnen jullie niet een uur lang met mij de wacht houden? Kijk. Hier komt mijn verrader om mij te arresteren.’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Uiteindelijk volgde Jezus de mensen die hem kwamen vangen. Het was om te sterven om voor onze zonden aan het kruis te betalen, zoals God dat wilde.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Maar voordat Jezus kwam, stierf hij.</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nl" altLang="ko-KR" sz="3600">
                <a:solidFill>
                  <a:schemeClr val="tx1">
                    <a:lumMod val="65000"/>
                    <a:lumOff val="35000"/>
                  </a:schemeClr>
                </a:solidFill>
              </a:rPr>
              <a:t>Het was pijnlijk voor Jezus om te sterven om voor onze zonden aan het kruis te betalen, maar Hij was volkomen gehoorzaam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omdat het Gods wil was.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We moeten eerst hopen dat Gods wil in ons leven wordt vervuld in plaats van de mijne.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r xmlns:a="http://schemas.openxmlformats.org/drawingml/2006/main">
              <a:rPr lang="nl" altLang="en-US" sz="3600">
                <a:solidFill>
                  <a:srgbClr val="0070c0"/>
                </a:solidFill>
              </a:rPr>
              <a:t> </a:t>
            </a:r>
            <a:r xmlns:a="http://schemas.openxmlformats.org/drawingml/2006/main">
              <a:rPr lang="nl" altLang="ko-KR" sz="3600">
                <a:solidFill>
                  <a:srgbClr val="0070c0"/>
                </a:solidFill>
              </a:rPr>
              <a:t>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zondeloos in dit land omdat hij Gods wil volledig volgt.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Waar bad Jezus voordat hij werd gearresteerd?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In de tempel van Jeruzalem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Bovenkamer van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Meer van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② </a:t>
            </a:r>
            <a:r xmlns:a="http://schemas.openxmlformats.org/drawingml/2006/main">
              <a:rPr lang="nl"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nl" altLang="ko-KR" sz="3600"/>
              <a:t>Hij ging nog een stukje verder, viel met zijn gezicht op de grond en bad: 'Mijn Vader, als het mogelijk is, mag deze beker dan van mij worden afgenomen. Maar niet zoals ik wil, maar zoals u wilt.'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Mattheüs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86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stierf aan het kruis.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Jezus riep met luide stem: 'Vader, in uw handen vertrouw ik mijn geest.' Toen hij dit had gezegd, blies hij zijn laatste adem uit.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23:</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gevangengenomen door Romeinse soldaten, droeg een doornenkroon op zijn hoofd, werd bespot, droeg het kruis en werd naar buiten geleid om naar de heuvel te worden geëxecuteerd.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Vervolgens werd Jezus samen met twee misdadigers aan het kruis gekruisigd. De mensen stonden te kijken en de heersers spotten hem zelfs uit.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“Vader, vergeef het hun, want ze weten niet wat ze doen.” Jezus bad voor degenen die hem vermoordden.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zei: "Het is volbracht!" En Hij boog Zijn hoofd en gaf Zijn geest op.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nl" sz="2800">
                <a:solidFill>
                  <a:schemeClr val="tx1">
                    <a:lumMod val="65000"/>
                    <a:lumOff val="35000"/>
                  </a:schemeClr>
                </a:solidFill>
              </a:rPr>
              <a:t>De zuster van Lazarus zei tegen Jezus die te laat kwam: ‘Jezus, als U hier was geweest, zou mijn broer niet gestorven zijn.’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Op dat moment scheurde het gordijn van de tempel van boven tot onder in tweeën. De aarde schudde en de rotsen spleten. Toen soldaten die Jezus kruisigden dit zagen, werden ze doodsbang en riepen uit: "Hij was beslist de Zoon van God!"</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nl" altLang="ko-KR" sz="3600">
                <a:solidFill>
                  <a:schemeClr val="tx1">
                    <a:lumMod val="65000"/>
                    <a:lumOff val="35000"/>
                  </a:schemeClr>
                </a:solidFill>
              </a:rPr>
              <a:t>De zondeloze Jezus leed en stierf namens ons, en betaalde voor onze zonden.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Wij hoeven dus niet zelf te betalen.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Dankzij Jezus zijn we gered.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Dit mogen wij geen moment vergeten.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 Verlosser die ons redde door voor onze zonden aan het kruis te sterven.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Met wie werd Jezus gekruisigd?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Discipelen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Vrouwen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Priesters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Criminelen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Criminelen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Jezus riep met luide stem: 'Vader, in uw handen vertrouw ik mijn geest.' Toen hij dit had gezegd, blies hij zijn laatste adem uit.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23:</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87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Het lege graf</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Hierop draaide ze zich om en zag Jezus daar staan, maar ze besefte niet dat het Jezus was.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John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20:</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Maria Magdalena ging naar het graf om de dode Jezus te zien. Maar de stenen deur van het graf stond open.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Er lag geen lichaam van Jezus in het graf. Maria dacht dat iemand het dode lichaam van Jezus had gestolen.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De engel verscheen en vroeg. "Waarom ween je?" Maria antwoordde: "Iemand heeft het lichaam van Jezus gestolen."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Jezus zei: ‘Neem de stenen poort van het graf weg.’ Jezus beval: "Kom naar buiten,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En toen ze zich omdraaide, was daar Jezus die levend terugkwam. Maar Maria herkende Jezus niet. Ze dacht niet dat Jezus weer tot leven zou komen.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"Maria..." Pas toen Jezus riep, herkende Maria hem. “Heer, U bent werkelijk weer tot leven gekomen.” Jezus werd drie dagen na zijn dood opgewekt.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nl" altLang="ko-KR" sz="3300">
                <a:solidFill>
                  <a:schemeClr val="tx1">
                    <a:lumMod val="65000"/>
                    <a:lumOff val="35000"/>
                  </a:schemeClr>
                </a:solidFill>
              </a:rPr>
              <a:t>Niemand ter wereld is dood</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l" altLang="ko-KR" sz="3300">
                <a:solidFill>
                  <a:schemeClr val="tx1">
                    <a:lumMod val="65000"/>
                    <a:lumOff val="35000"/>
                  </a:schemeClr>
                </a:solidFill>
              </a:rPr>
              <a:t>en weer levend.</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l" altLang="ko-KR" sz="3300">
                <a:solidFill>
                  <a:schemeClr val="tx1">
                    <a:lumMod val="65000"/>
                    <a:lumOff val="35000"/>
                  </a:schemeClr>
                </a:solidFill>
              </a:rPr>
              <a:t>Maar de enige, Jezus, die uit de dood is opgestaan, leeft nog.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l" altLang="ko-KR" sz="3300">
                <a:solidFill>
                  <a:schemeClr val="tx1">
                    <a:lumMod val="65000"/>
                    <a:lumOff val="35000"/>
                  </a:schemeClr>
                </a:solidFill>
              </a:rPr>
              <a:t>De Bijbel zegt dat degenen die in Jezus geloven ook weer tot leven komen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l" altLang="ko-KR" sz="3300">
                <a:solidFill>
                  <a:schemeClr val="tx1">
                    <a:lumMod val="65000"/>
                    <a:lumOff val="35000"/>
                  </a:schemeClr>
                </a:solidFill>
              </a:rPr>
              <a:t>zoals Jezus.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l" altLang="ko-KR" sz="3300">
                <a:solidFill>
                  <a:schemeClr val="tx1">
                    <a:lumMod val="65000"/>
                    <a:lumOff val="35000"/>
                  </a:schemeClr>
                </a:solidFill>
              </a:rPr>
              <a:t>We mogen onze hoop dus niet verliezen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l" altLang="ko-KR" sz="3300">
                <a:solidFill>
                  <a:schemeClr val="tx1">
                    <a:lumMod val="65000"/>
                    <a:lumOff val="35000"/>
                  </a:schemeClr>
                </a:solidFill>
              </a:rPr>
              <a:t>voor het eeuwige leven.</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 Heer van de Overwinning die de dood overwon en weer tot leven kwam.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dacht Maria toen ze zag dat er geen Jezus in het graf lag?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Jezus is opgestaan!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Dit is niet het graf van Jezus!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Iemand heeft het dode lichaam van Jezus gestolen!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Discipelen kochten het dode lichaam van Jezus!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③ </a:t>
            </a:r>
            <a:r xmlns:a="http://schemas.openxmlformats.org/drawingml/2006/main">
              <a:rPr lang="nl" altLang="ko-KR" sz="2800">
                <a:solidFill>
                  <a:srgbClr val="ff0000"/>
                </a:solidFill>
              </a:rPr>
              <a:t>Iemand heeft het dode lichaam van Jezus gestolen!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Hierop draaide ze zich om en zag Jezus daar staan, maar ze besefte niet dat het Jezus was.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John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20:</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88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die naar de hemel is opgevaren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Nadat hij dit had gezegd, werd hij voor hun ogen opgenomen, en een wolk verborg hem voor hun zicht.</a:t>
            </a:r>
            <a:r xmlns:a="http://schemas.openxmlformats.org/drawingml/2006/main">
              <a:rPr lang="n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De discipelen, die niet wisten dat Jezus was opgestaan, werden overmand door angst en teleurstelling.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De opgestane Jezus kwam en ging tussen hen staan, toonde hun zijn handen en zijde en zei: ‘Hou op met twijfelen en geloof.’</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nl" sz="2800">
                <a:solidFill>
                  <a:schemeClr val="tx1">
                    <a:lumMod val="65000"/>
                    <a:lumOff val="35000"/>
                  </a:schemeClr>
                </a:solidFill>
              </a:rPr>
              <a:t>Verrassend genoeg liep Lazarus drie dagen na zijn dood weg. De mensen waren blij dit te zien en prezen God.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Vervolgens zei Jezus dat hij terug zou gaan naar Zijn Vader, God, en beloofde dat hij de Heilige Geest zou sturen.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En Jezus beval zijn discipelen om tot het einde van de wereld getuigen van Hem te zijn, het evangelie te prediken en het woord te onderwijzen.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Nadat hij alle missies in dit land had voltooid, ging Jezus voor het bijzijn van zijn discipelen naar de hemel. En hij beloofde ons dat hij op een dag terug zou komen naar dit land.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nl" altLang="ko-KR" sz="3600">
                <a:solidFill>
                  <a:schemeClr val="tx1">
                    <a:lumMod val="65000"/>
                    <a:lumOff val="35000"/>
                  </a:schemeClr>
                </a:solidFill>
              </a:rPr>
              <a:t>Jezus beval zijn discipelen om het evangelie tot aan de uiteinden van de aarde te prediken voordat hij naar de hemel opsteeg.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De Kerk is een groep discipelen van Jezus.</a:t>
            </a:r>
            <a:r xmlns:a="http://schemas.openxmlformats.org/drawingml/2006/main">
              <a:rPr lang="nl" altLang="en-US" sz="3600">
                <a:solidFill>
                  <a:schemeClr val="tx1">
                    <a:lumMod val="65000"/>
                    <a:lumOff val="35000"/>
                  </a:schemeClr>
                </a:solidFill>
              </a:rPr>
              <a:t> </a:t>
            </a:r>
            <a:r xmlns:a="http://schemas.openxmlformats.org/drawingml/2006/main">
              <a:rPr lang="nl" altLang="ko-KR" sz="3600">
                <a:solidFill>
                  <a:schemeClr val="tx1">
                    <a:lumMod val="65000"/>
                    <a:lumOff val="35000"/>
                  </a:schemeClr>
                </a:solidFill>
              </a:rPr>
              <a:t>Als discipelen van Jezus moeten we het evangelie overal prediken. En wij moeten getuigen zijn van Jezus.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leeft nog steeds, zit aan de rechterzijde van God, en Hij zal zoals beloofd terugkomen naar de aarde.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liet de opgestane Jezus zijn discipelen zien?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Nagelafdrukken op handen en voeten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Doornsporen op het hoofd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Markeringen van zwepen op de rug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Blauwe plekken op het gezicht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① </a:t>
            </a:r>
            <a:r xmlns:a="http://schemas.openxmlformats.org/drawingml/2006/main">
              <a:rPr lang="nl" altLang="ko-KR" sz="2800">
                <a:solidFill>
                  <a:srgbClr val="ff0000"/>
                </a:solidFill>
              </a:rPr>
              <a:t>Nagelafdrukken op handen en voeten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Nadat hij dit had gezegd, werd hij voor hun ogen opgenomen, en een wolk verborg hem voor hun zicht.</a:t>
            </a:r>
            <a:r xmlns:a="http://schemas.openxmlformats.org/drawingml/2006/main">
              <a:rPr lang="n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89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De Heilige Geest is gekomen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Ze werden allemaal vervuld met de Heilige Geest en begonnen in andere tongen te spreken, naarmate de Geest hen daartoe in staat stelde.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De discipelen waren in Jeruzalem, zoals Jezus had gezegd. Toen de Pinksterdag aanbrak, waren ze allemaal samen op één plek.</a:t>
            </a:r>
            <a:r xmlns:a="http://schemas.openxmlformats.org/drawingml/2006/main">
              <a:rPr lang="n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Jezus bracht Lazarus weer tot leven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door zijn woord.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We zullen op een dag sterven, maar we zullen worden opgewekt omdat we in Jezus geloven.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Je moet een christen zijn die leeft met de hoop op opstanding.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Plotseling klonk er een geluid dat leek op het blazen van een hevige wind en vulde het hele huis waar ze zaten.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En toen was er een tong van vuur op ieders hoofd, en toen werden ze allemaal vervuld met de Heilige Geest en begonnen ze in andere talen te spreken.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Toen iedereen verrast was, begon Petrus tot hen te prediken over Jezus en het evangelie.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Mensen luisterden naar het evangelie, bekeerden zich en lieten zich dopen. Op die dag werden ruim 3.000 mensen gedoopt.</a:t>
            </a:r>
            <a:r xmlns:a="http://schemas.openxmlformats.org/drawingml/2006/main">
              <a:rPr lang="n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Jezus zond de Heilige Geest naar zijn discipelen.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De Heilige Geest gaf Petrus wijsheid en kracht om het evangelie te prediken.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De Heilige Geest is in de harten van iedereen die in Jezus gelooft.</a:t>
            </a:r>
            <a:r xmlns:a="http://schemas.openxmlformats.org/drawingml/2006/main">
              <a:rPr lang="nl" altLang="en-US" sz="3200">
                <a:solidFill>
                  <a:schemeClr val="tx1">
                    <a:lumMod val="65000"/>
                    <a:lumOff val="35000"/>
                  </a:schemeClr>
                </a:solidFill>
              </a:rPr>
              <a:t> </a:t>
            </a:r>
            <a:r xmlns:a="http://schemas.openxmlformats.org/drawingml/2006/main">
              <a:rPr lang="nl" altLang="ko-KR" sz="3200">
                <a:solidFill>
                  <a:schemeClr val="tx1">
                    <a:lumMod val="65000"/>
                    <a:lumOff val="35000"/>
                  </a:schemeClr>
                </a:solidFill>
              </a:rPr>
              <a:t>Vergeet niet dat de Heilige Geest degene is die ons wijsheid en moed geeft om het evangelie te prediken, net zoals hij Petrus wijsheid en kracht gaf.</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stuurt de Heilige Geest naar iedereen die in Hem gelooft om ons te helpen.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hoorden zij toen de Heilige Geest kwam?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trompetgeluid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donder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het waaien van een hevige wind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het geluid van gebeden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③ </a:t>
            </a:r>
            <a:r xmlns:a="http://schemas.openxmlformats.org/drawingml/2006/main">
              <a:rPr lang="nl" altLang="ko-KR" sz="2800">
                <a:solidFill>
                  <a:srgbClr val="ff0000"/>
                </a:solidFill>
              </a:rPr>
              <a:t>het waaien van een hevige wind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Ze werden allemaal vervuld met de Heilige Geest en begonnen in andere tongen te spreken, naarmate de Geest hen daartoe in staat stelde.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90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Filippus vertelde het evangelie aan de Ethiopiër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nl" altLang="ko-KR" sz="3600"/>
              <a:t>Toen begon Filippus met die passage uit de Schrift en vertelde hem het goede nieuws over Jezus.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8:</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nl" sz="4000"/>
              <a:t>Want deze zoon van mij was dood en leeft weer; hij was verloren en is gevonden.' Dus begonnen ze feest te vieren.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 Meester van het leven die de doden terugbrengt.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Op een dag zei een engel van de Heer tegen Filippus, die in Jezus geloofde: ‘Ga zuidwaarts naar de weg – de woestijnweg.’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nl" altLang="ko-KR" sz="3100">
                <a:solidFill>
                  <a:schemeClr val="tx1">
                    <a:lumMod val="65000"/>
                    <a:lumOff val="35000"/>
                  </a:schemeClr>
                </a:solidFill>
              </a:rPr>
              <a:t>Hij vertrok naar de zuidelijke woestijn, zoals de engel zei. Hij vroeg zich af waarom de engel hem had gestuurd </a:t>
            </a:r>
            <a:r xmlns:a="http://schemas.openxmlformats.org/drawingml/2006/main">
              <a:rPr lang="nl"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In die tijd zat de eunuch, die de leiding had over het geld voor het land van Ethiopië, op de wagen en las de geschriften van de profeet Jesaja. Philip kwam dichterbij en vroeg. "Begrijp je wat je leest?"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‘Hoe kan ik het begrijpen,’ zei hij, ‘tenzij iemand het mij uitlegt?’ Filippus begon met die passage uit de Bijbel en vertelde hem het goede nieuws over Jezus.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Nadat de Ethiopiër Jezus had ontvangen, keerde hij gelukkig terug naar zijn land. Filippus dankte de Heilige Geest dat Hij hem daarheen had geleid.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Filippus kon het niet volledig begrijpen, maar gehoorzaamde het bevel van de Heilige Geest. Zodat hij het evangelie aan de Ethiopiër kon prediken.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Soms bevinden we ons in een situatie die we niet kunnen begrijpen.</a:t>
            </a:r>
            <a:r xmlns:a="http://schemas.openxmlformats.org/drawingml/2006/main">
              <a:rPr lang="nl" altLang="en-US" sz="3200">
                <a:solidFill>
                  <a:schemeClr val="tx1">
                    <a:lumMod val="65000"/>
                    <a:lumOff val="35000"/>
                  </a:schemeClr>
                </a:solidFill>
              </a:rPr>
              <a:t> </a:t>
            </a:r>
            <a:r xmlns:a="http://schemas.openxmlformats.org/drawingml/2006/main">
              <a:rPr lang="nl" altLang="ko-KR" sz="3200">
                <a:solidFill>
                  <a:schemeClr val="tx1">
                    <a:lumMod val="65000"/>
                    <a:lumOff val="35000"/>
                  </a:schemeClr>
                </a:solidFill>
              </a:rPr>
              <a:t>Maar als je op God vertrouwt en Hem zelfs op dat moment in de Heilige Geest gehoorzaamt, kun je ook een man van geloof zijn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die het evangelie prediken.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degene die de relatie leidt met wie we elkaar moeten ontmoeten.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Waar had de Ethiopische eunuch die Filips ontmoette de leiding over?</a:t>
            </a:r>
            <a:r xmlns:a="http://schemas.openxmlformats.org/drawingml/2006/main">
              <a:rPr lang="n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Hij had de leiding over het leger.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Hij was een kok van zijn land.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Hij</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was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in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aanval</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van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zijn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land</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geld.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Hij controleerde de aanbidding van het land.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③ </a:t>
            </a:r>
            <a:r xmlns:a="http://schemas.openxmlformats.org/drawingml/2006/main">
              <a:rPr lang="nl" altLang="ko-KR" sz="2800">
                <a:solidFill>
                  <a:srgbClr val="ff0000"/>
                </a:solidFill>
              </a:rPr>
              <a:t>Hij had de leiding over het geld van zijn land.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nl" altLang="ko-KR" sz="3600"/>
              <a:t>Toen begon Filippus met die passage uit de Schrift en vertelde hem het goede nieuws over Jezus.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8:</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91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Saulus ontmoet Jezus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Hoeveel dagen zijn er verstreken sinds Lazarus stierf toen Jezus kwam?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op een dag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twee dagen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drie dagen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vier dagen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③ </a:t>
            </a:r>
            <a:r xmlns:a="http://schemas.openxmlformats.org/drawingml/2006/main">
              <a:rPr altLang="ko-KR" lang="nl" sz="2800">
                <a:solidFill>
                  <a:srgbClr val="ff0000"/>
                </a:solidFill>
              </a:rPr>
              <a:t>drie dagen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nl" altLang="ko-KR" sz="3600"/>
              <a:t>Hij viel op de grond en hoorde een stem tegen hem zeggen: 'Saul, Saul, waarom vervolg je mij?'</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9:</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Er was een man genaamd Saulus die degenen haatte die in Jezus geloofden, en hij haatte de kerk.</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Saulus haatte Jezus zo erg dat hij naar Damascus ging om de christenen te arresteren.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hij op zijn reis Damascus naderde, flitste er plotseling een licht uit de hemel om hem heen. Hij hoorde een stem: ‘Saul, Saul, waarom vervolg je mij?’</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‘Wie bent u, Heer?’ vroeg Saul. “Ik ben Jezus, die jij vervolgt.” Saulus was verrast dat Jezus nog leefde. Hij dacht dat Jezus dood was.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Saulus, die Jezus ontmoette, werd een nieuwe mens. Dus werd hij de apostel Paulus, die hard werkte om het evangelie aan de heidenen te prediken, en vele bijbelboeken schreef.</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Saulus was een man die de kerk vervolgde, maar God noemde hem een apostel.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Saulus, die Jezus ontmoette, leefde een heel ander leven dan voorheen.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Welke wijzigingen heb je aangebracht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sinds je Jezus hebt ontmoet?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Zij die Jezus ontmoeten moeten een ander leven leiden dan ooit tevoren.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degene die slechte mensen zoals Saulus vergeeft en hen erbij roept en aanstelt als werkers.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Waarom ging Saulus naar Damascus?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Om christenen te arresteren.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Om op reis te gaan.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Om een aanbidding te hebben.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Om het evangelie te prediken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① </a:t>
            </a:r>
            <a:r xmlns:a="http://schemas.openxmlformats.org/drawingml/2006/main">
              <a:rPr lang="nl" altLang="ko-KR" sz="2800">
                <a:solidFill>
                  <a:srgbClr val="ff0000"/>
                </a:solidFill>
              </a:rPr>
              <a:t>Om christenen te arresteren.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nl" altLang="ko-KR" sz="3600"/>
              <a:t>Hij viel op de grond en hoorde een stem tegen hem zeggen: 'Saul, Saul, waarom vervolg je mij?'</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9:</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nl" sz="3600"/>
              <a:t>Jezus zei tegen haar: ‘Ik ben de opstanding en het leven. Wie in Mij gelooft, zal leven, ook al sterft hij;</a:t>
            </a:r>
            <a:endParaRPr xmlns:a="http://schemas.openxmlformats.org/drawingml/2006/main" altLang="ko-KR" lang="en-US" sz="3600"/>
          </a:p>
          <a:p>
            <a:pPr xmlns:a="http://schemas.openxmlformats.org/drawingml/2006/main" lvl="0">
              <a:defRPr/>
            </a:pPr>
            <a:r xmlns:a="http://schemas.openxmlformats.org/drawingml/2006/main">
              <a:rPr altLang="ko-KR" lang="nl" sz="3600"/>
              <a:t>en wie leeft en in mij gelooft, zal nooit sterven. Geloof je dit?"</a:t>
            </a:r>
            <a:endParaRPr xmlns:a="http://schemas.openxmlformats.org/drawingml/2006/main" altLang="ko-KR" lang="en-US" sz="3600"/>
          </a:p>
          <a:p>
            <a:pPr xmlns:a="http://schemas.openxmlformats.org/drawingml/2006/main" lvl="0">
              <a:defRPr/>
            </a:pPr>
            <a:r xmlns:a="http://schemas.openxmlformats.org/drawingml/2006/main">
              <a:rPr altLang="ko-KR" lang="nl"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11:</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92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Paulus' goede vriend,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t>Maar Barnabas nam hem mee en bracht hem naar de apostelen. Hij vertelde hun hoe Saulus op zijn reis de Heer had gezien en dat de Heer tot hem had gesproken, en hoe hij in Damascus onbevreesd in de naam van Jezus had gepredikt.</a:t>
            </a:r>
            <a:r xmlns:a="http://schemas.openxmlformats.org/drawingml/2006/main">
              <a:rPr lang="n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Nadat Paulus Jezus had ontmoet, wilde hij de discipelen van Jezus ontmoeten.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Maar de discipelen van Jezus waren bang voor Paulus. Omdat ze niet wisten dat Paulus, nadat hij Jezus had ontmoet, in Jezus ging geloven.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Barnabas hielp Paulus. “Hij heeft Jezus echt ontmoet en is compleet veranderd!”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'Ik heb Paulus ook in Damascus zien prediken, waar hij de christenen ging arresteren!' De discipelen raakten gemakkelijk vrienden met Paulus.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Daarna werden Barnabas en Paulus goede vrienden en reisden ze de wereld rond om samen het evangelie te prediken.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Paulus, die de kerk vervolgde, ontmoette Jezus en werd een nieuwe mens, maar de mensen geloofden hem niet.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Maar God bereidde Barnabas voor en maakte hem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een goede collega voor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Net als Paulus en Barnabas moeten we goede geloofsvrienden zijn en elkaar helpen.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stuurt ons een vriend die ons kan helpen als we in de problemen zitten.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Wie hielp Paul en werd vrienden toen hij in de problemen zat?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Petrus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Johannes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Filippus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③ </a:t>
            </a:r>
            <a:r xmlns:a="http://schemas.openxmlformats.org/drawingml/2006/main">
              <a:rPr lang="nl"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74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De transfiguratie van Jezus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nl" altLang="ko-KR" sz="3600"/>
              <a:t>Maar Barnabas nam hem mee en bracht hem naar de apostelen. Hij vertelde hun hoe Saulus op zijn reis de Heer had gezien en dat de Heer tot hem had gesproken, en hoe hij in Damascus onbevreesd in de naam van Jezus had gepredikt.</a:t>
            </a:r>
            <a:r xmlns:a="http://schemas.openxmlformats.org/drawingml/2006/main">
              <a:rPr lang="n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93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Dorcas, die weer tot leven is gekomen.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nl" altLang="ko-KR" sz="3600"/>
              <a:t>Peter stuurde ze allemaal de kamer uit; Toen ging hij op zijn knieën zitten en bad. Hij wendde zich naar de dode vrouw en zei: 'Tabitha, sta op.' Ze opende haar ogen en toen ze Peter zag, ging ze rechtop zitten.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9:</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Er was een discipel genaamd Dorcas, die altijd goed deed en de armen hielp.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Rond die tijd werd ze ziek en stierf. Haar buren waren erg verdrietig en brachten Peter terug.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Peter arriveerde, huilde iedereen die door haar was geholpen, waarbij hij de kleding liet zien die hij cadeau had gekregen.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Peter stuurde ze allemaal de kamer uit; Toen ging hij op zijn knie zitten en bad.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“Dorcas, sta op!”, zei Peter. Ze opende haar ogen en ging rechtop zitten terwijl ze Peter zag. Toen ze dit zagen, was iedereen blij en veel mensen in dat dorp geloofden in Jezus.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Petrus was een discipel van Jezus en hij kon doen wat Jezus deed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toen hij op deze aarde was.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000">
                <a:solidFill>
                  <a:schemeClr val="tx1">
                    <a:lumMod val="65000"/>
                    <a:lumOff val="35000"/>
                  </a:schemeClr>
                </a:solidFill>
              </a:rPr>
              <a:t>Jezus zei tegen zijn discipelen dat zij hetzelfde zouden doen als hij.</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nl" altLang="ko-KR" sz="3000">
                <a:solidFill>
                  <a:schemeClr val="tx1">
                    <a:lumMod val="65000"/>
                    <a:lumOff val="35000"/>
                  </a:schemeClr>
                </a:solidFill>
              </a:rPr>
              <a:t>Wij zijn discipelen van Jezus.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nl" altLang="ko-KR" sz="3000">
                <a:solidFill>
                  <a:schemeClr val="tx1">
                    <a:lumMod val="65000"/>
                    <a:lumOff val="35000"/>
                  </a:schemeClr>
                </a:solidFill>
              </a:rPr>
              <a:t>We moeten leren en onthouden wat Jezus in dit land deed en dezelfde dingen doen als Jezus.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geeft zijn discipelen kracht zodat zij het evangelie kunnen prediken.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nl" sz="3600"/>
              <a:t>Daar werd hij voor hun ogen van gedaante veranderd. Zijn gezicht straalde als de zon en zijn kleren werden zo wit als het licht.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17:</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Toen Peter bij Dorcas kwam, waren de mensen verdrietig en wat lieten ze hem zien?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Kleding die Dorcas had gemaakt.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Maaltijden die Dorcas had gemaakt.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Dorcas' zoon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De brief van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① </a:t>
            </a:r>
            <a:r xmlns:a="http://schemas.openxmlformats.org/drawingml/2006/main">
              <a:rPr lang="nl" altLang="ko-KR" sz="2800">
                <a:solidFill>
                  <a:srgbClr val="ff0000"/>
                </a:solidFill>
              </a:rPr>
              <a:t>Kleding die Dorcas had gemaakt.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nl" altLang="ko-KR" sz="3600"/>
              <a:t>Peter stuurde ze allemaal de kamer uit; Toen ging hij op zijn knieën zitten en bad. Hij wendde zich naar de dode vrouw en zei: 'Tabitha, sta op.' Ze opende haar ogen en toen ze Peter zag, ging ze rechtop zitten.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9:</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94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Cornelius, een heiden gered</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De besneden gelovigen die met Petrus waren meegekomen, waren verbaasd dat de gave van de Heilige Geest zelfs op de heidenen was uitgestort.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 10:</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nl" altLang="ko-KR" sz="2500">
                <a:solidFill>
                  <a:schemeClr val="tx1">
                    <a:lumMod val="65000"/>
                    <a:lumOff val="35000"/>
                  </a:schemeClr>
                </a:solidFill>
              </a:rPr>
              <a:t>In Caesarea was er een man genaamd Cornelius, een centurio in wat bekend stond als het Italiaanse Regiment.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nl" altLang="ko-KR" sz="2500">
                <a:solidFill>
                  <a:schemeClr val="tx1">
                    <a:lumMod val="65000"/>
                    <a:lumOff val="35000"/>
                  </a:schemeClr>
                </a:solidFill>
              </a:rPr>
              <a:t>Hij en zijn hele familie waren vroom en godvrezend; hij gaf royaal aan mensen in nood en bad regelmatig tot God.</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Op een dag hoorde Cornelius de stem van God terwijl hij bad. ‘Stuur mannen naar een man die Peter heet.’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nl" altLang="ko-KR" sz="2400">
                <a:solidFill>
                  <a:schemeClr val="tx1">
                    <a:lumMod val="65000"/>
                    <a:lumOff val="35000"/>
                  </a:schemeClr>
                </a:solidFill>
              </a:rPr>
              <a:t>Op dat moment zag Petrus ook een visioen in gebed. God gaf hem dieren uit de hemel die Joden niet konden eten en beval hem deze te eten.</a:t>
            </a:r>
            <a:r xmlns:a="http://schemas.openxmlformats.org/drawingml/2006/main">
              <a:rPr lang="nl" altLang="en-US" sz="2400">
                <a:solidFill>
                  <a:schemeClr val="tx1">
                    <a:lumMod val="65000"/>
                    <a:lumOff val="35000"/>
                  </a:schemeClr>
                </a:solidFill>
              </a:rPr>
              <a:t> </a:t>
            </a:r>
            <a:r xmlns:a="http://schemas.openxmlformats.org/drawingml/2006/main">
              <a:rPr lang="nl" altLang="ko-KR" sz="2400">
                <a:solidFill>
                  <a:schemeClr val="tx1">
                    <a:lumMod val="65000"/>
                    <a:lumOff val="35000"/>
                  </a:schemeClr>
                </a:solidFill>
              </a:rPr>
              <a:t>“Noem niets onrein wat God rein heeft gemaakt.”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Uiteindelijk volgde Petrus de mannen die Cornelius had gestuurd en ging naar het huis van Cornelius.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nl" altLang="ko-KR" sz="2400">
                <a:solidFill>
                  <a:schemeClr val="tx1">
                    <a:lumMod val="65000"/>
                    <a:lumOff val="35000"/>
                  </a:schemeClr>
                </a:solidFill>
              </a:rPr>
              <a:t>Petrus predikte hen Jezus en het evangelie aan Cornelius en zijn gezin. Toen daalde de Heilige Geest op hen neer. Hij realiseerde zich door hiernaar te kijken; "Zelfs de heidenen kunnen gered worden als ze in Jezus geloven!"</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nl" altLang="ko-KR" sz="3400">
                <a:solidFill>
                  <a:schemeClr val="tx1">
                    <a:lumMod val="65000"/>
                    <a:lumOff val="35000"/>
                  </a:schemeClr>
                </a:solidFill>
              </a:rPr>
              <a:t>Petrus dacht dat alleen Joden in Jezus konden geloven en gered konden worden.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nl" altLang="ko-KR" sz="3400">
                <a:solidFill>
                  <a:schemeClr val="tx1">
                    <a:lumMod val="65000"/>
                    <a:lumOff val="35000"/>
                  </a:schemeClr>
                </a:solidFill>
              </a:rPr>
              <a:t>Maar het evangelie van God kent geen onderscheid tussen alle mensen van de wereld.</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nl" altLang="ko-KR" sz="3400">
                <a:solidFill>
                  <a:schemeClr val="tx1">
                    <a:lumMod val="65000"/>
                    <a:lumOff val="35000"/>
                  </a:schemeClr>
                </a:solidFill>
              </a:rPr>
              <a:t>We moeten het evangelie aan iedereen in de wereld prediken, zodat ze gered kunnen worden.</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nam Petrus, Jakobus en Johannes mee en leidde hen alleen een hoge berg op.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geeft verlossing aan iedereen die in Hem gelooft, ongeacht nationaliteit of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Welk visioen zag Petrus terwijl hij bad?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Jezus daalt neer uit de hemel.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Bijbel komt uit de hemel.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Engelen die uit de hemel neerdalen.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Dieren die joden niet kunnen eten, kwamen uit de hemel.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Dieren die joden niet kunnen eten, kwamen uit de hemel.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De besneden gelovigen die met Petrus waren meegekomen, waren verbaasd dat de gave van de Heilige Geest zelfs op de heidenen was uitgestort.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 10:</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95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Hymnes zingen</a:t>
            </a:r>
            <a:endParaRPr xmlns:a="http://schemas.openxmlformats.org/drawingml/2006/main" lang="en-US" altLang="ko-KR" sz="4000"/>
          </a:p>
          <a:p>
            <a:pPr xmlns:a="http://schemas.openxmlformats.org/drawingml/2006/main" algn="ctr">
              <a:defRPr/>
            </a:pPr>
            <a:r xmlns:a="http://schemas.openxmlformats.org/drawingml/2006/main">
              <a:rPr lang="nl" altLang="ko-KR" sz="4000"/>
              <a:t>zelfs in de gevangenis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nl" altLang="ko-KR" sz="3600"/>
              <a:t>Omstreeks middernacht waren Paulus en Silas aan het bidden en zongen lofzangen voor God, en de andere gevangenen luisterden naar hen.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Paulus en Silas deden hun best om het evangelie in Philippe te prediken. Maar mensen die er een hekel aan hadden, sloegen Paulus en Silas en stopten hen in de gevangenis.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Paulus en Silas baden en prezen God zelfs in de gevangenis. Iedereen in de gevangenis luisterde ernaar.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was er plotseling zo'n grote aardbeving dat alle gevangenisdeuren opengingen. De gevangenbewaarder was erg ongerust omdat hij dacht dat de gevangenen waren ontsnapt.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 riep: 'Maak je geen zorgen! We zijn er allemaal!” “Meneer, wat moet ik doen om gered te worden?” vroeg de gevangenbewaarder.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"Geloof in de Heer Jezus. Dan zullen jij en je gezin gered worden!" Op dat uur van de nacht nam de gevangenbewaarder hen mee en waste hun wonden; daarna werden hij en zijn hele gezin onmiddellijk gedoopt.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Daar werd hij voor hun ogen van gedaante veranderd. Zijn gezicht straalde als de zon en zijn kleren werden zo wit als het licht.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nl" altLang="ko-KR" sz="2900">
                <a:solidFill>
                  <a:schemeClr val="tx1">
                    <a:lumMod val="65000"/>
                    <a:lumOff val="35000"/>
                  </a:schemeClr>
                </a:solidFill>
              </a:rPr>
              <a:t>Paulus en Silas werden niet teleurgesteld en baden en prezen,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l" altLang="ko-KR" sz="2900">
                <a:solidFill>
                  <a:schemeClr val="tx1">
                    <a:lumMod val="65000"/>
                    <a:lumOff val="35000"/>
                  </a:schemeClr>
                </a:solidFill>
              </a:rPr>
              <a:t>ook al werden ze doodgeslagen.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l" altLang="ko-KR" sz="2900">
                <a:solidFill>
                  <a:schemeClr val="tx1">
                    <a:lumMod val="65000"/>
                    <a:lumOff val="35000"/>
                  </a:schemeClr>
                </a:solidFill>
              </a:rPr>
              <a:t>Toen opende God de deur van de gevangenis en gaf hen een kans om het evangelie te prediken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l" altLang="ko-KR" sz="2900">
                <a:solidFill>
                  <a:schemeClr val="tx1">
                    <a:lumMod val="65000"/>
                    <a:lumOff val="35000"/>
                  </a:schemeClr>
                </a:solidFill>
              </a:rPr>
              <a:t>aan de gevangenbewaarder en zijn gezin.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l" altLang="ko-KR" sz="2900">
                <a:solidFill>
                  <a:schemeClr val="tx1">
                    <a:lumMod val="65000"/>
                    <a:lumOff val="35000"/>
                  </a:schemeClr>
                </a:solidFill>
              </a:rPr>
              <a:t>Er zijn ook momenten waarop wij in de problemen zitten.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l" altLang="ko-KR" sz="2900">
                <a:solidFill>
                  <a:schemeClr val="tx1">
                    <a:lumMod val="65000"/>
                    <a:lumOff val="35000"/>
                  </a:schemeClr>
                </a:solidFill>
              </a:rPr>
              <a:t>En als je jezelf niet in de steek laat en doorgaat met bidden en prijzen, zal God je redden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l" altLang="ko-KR" sz="2900">
                <a:solidFill>
                  <a:schemeClr val="tx1">
                    <a:lumMod val="65000"/>
                    <a:lumOff val="35000"/>
                  </a:schemeClr>
                </a:solidFill>
              </a:rPr>
              <a:t>op een geweldige manier.</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geeft mij de kracht om alle moeilijkheden en ontberingen te overwinnen.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deden Paulus en Silas in de gevangenis?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Ze huilden.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Ze smeekten om hun leven.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Ze waren teleurgesteld.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Ze baden en zongen hymnen.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Ze baden en zongen hymnen.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nl" altLang="ko-KR" sz="3600"/>
              <a:t>Omstreeks middernacht waren Paulus en Silas aan het bidden en zongen lofzangen voor God, en de andere gevangenen luisterden naar hen.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96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Paulus predikte het evangelie aan de koning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Paulus antwoordde: 'Korte tijd of lang - ik bid God dat niet alleen jij, maar iedereen die vandaag naar mij luistert, mag worden wat ik ben, behalve deze ketenen.'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Paulus predikte het evangelie en werd uiteindelijk een gevangene in Jeruzalem. Koning Agrippa vroeg naar de zonden van de gevangene Paulus.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 hebt toestemming om voor jezelf te spreken!” Agrippa gaf Paulus de tijd om met zijn verdediging te beginnen.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Paulus maakte van de gelegenheid gebruik om het evangelie te prediken. "O koning, ik hoop dat u net als ik zult worden, afgezien van deze kettingen!"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De koning vond geen zonde in Paulus. Paulus wilde naar Rome gaan en het evangelie aan de keizer prediken.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Op dat moment verschenen Mozes en Elia voor hen, in gesprek met Jezus.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Uiteindelijk deed Paulus een beroep op de Romeinse keizer. Als gevangene stapte Paulus op een boot om naar de keizer van Rome te gaan.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Paulus was een gevangene, maar hij predikte het evangelie trots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voor de koning van zijn eigen proces.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Omdat hij zich niet schaamde voor het evangelie, en hij geloofde dat het een trotse waarheid was.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We moeten vol vertrouwen en moedig het Evangelie van Jezus kunnen prediken, wie we ook tegenkomen.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veel hoger dan de hoogste man ter wereld.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deed Paulus toen de koning van Paulus' proces hem de kans gaf te spreken?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Hij predikte het Evangelie van Jezus.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Hij beschuldigde een slecht persoon.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Hij vroeg om zijn vrijlating.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Hij bad en zong hymnes.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① </a:t>
            </a:r>
            <a:r xmlns:a="http://schemas.openxmlformats.org/drawingml/2006/main">
              <a:rPr lang="nl" altLang="ko-KR" sz="2800">
                <a:solidFill>
                  <a:srgbClr val="ff0000"/>
                </a:solidFill>
              </a:rPr>
              <a:t>Hij predikte het Evangelie van Jezus.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nl" altLang="ko-KR" sz="3600"/>
              <a:t>Paulus antwoordde: 'Korte tijd of lang - ik bid God dat niet alleen jij, maar iedereen die vandaag naar mij luistert, mag worden wat ik ben, behalve deze ketenen.'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97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schip zinkt!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en zei: 'Wees niet bang, Paulus. Je moet terechtstaan voor Caesar; en God heeft je genadig de levens gegeven van iedereen die met je meevaart.'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27:</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Paulus werd samen met de andere gevangenen per schip naar Rome gebracht.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Door de tyfoon dreigde het schip echter te zinken. Iedereen beefde van angst.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Paulus bad tot God en vertelde het aan de mensen. 'Wees niet bang. God zei dat niemand zou sterven.'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Een stem uit de wolk zei: ‘Dit is mijn Zoon, van wie ik houd; met hem ben ik zeer tevreden. Luister naar 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Het schip zonk, maar zoals Paulus zei, de mensen konden allemaal zonder enige dood op het eiland landen.</a:t>
            </a:r>
            <a:r xmlns:a="http://schemas.openxmlformats.org/drawingml/2006/main">
              <a:rPr lang="nl"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Paulus predikte Jezus op het eiland en gaf eer aan God.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Paulus bad en moedigde anderen aan, zelfs in tijden van crisis toen het schip op het punt stond te zinken.</a:t>
            </a:r>
            <a:r xmlns:a="http://schemas.openxmlformats.org/drawingml/2006/main">
              <a:rPr lang="nl" altLang="en-US" sz="3200">
                <a:solidFill>
                  <a:schemeClr val="tx1">
                    <a:lumMod val="65000"/>
                    <a:lumOff val="35000"/>
                  </a:schemeClr>
                </a:solidFill>
              </a:rPr>
              <a:t> </a:t>
            </a:r>
            <a:r xmlns:a="http://schemas.openxmlformats.org/drawingml/2006/main">
              <a:rPr lang="nl" altLang="ko-KR" sz="3200">
                <a:solidFill>
                  <a:schemeClr val="tx1">
                    <a:lumMod val="65000"/>
                    <a:lumOff val="35000"/>
                  </a:schemeClr>
                </a:solidFill>
              </a:rPr>
              <a:t>Uiteindelijk werden ze allemaal gered,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precies zoals Paulus zei.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Het volk van God is verantwoordelijk voor het overbrengen van Gods wil aan de wereld door middel van gebed en voor het goede nieuws van Gods redding.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 Eigenaar van al het leven in de wereld. Niets sterft zonder zijn toestemming.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deed Paulus toen het schip de tyfoon ontmoette?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Hij huilde.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Hij sprong in de zee.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Hij vocht tegen de piloot.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Hij bad tot God.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Hij bad tot God.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en zei: 'Wees niet bang, Paulus. Je moet terechtstaan voor Caesar; en God heeft je genadig de levens gegeven van iedereen die met je meevaart.'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Handelingen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27:</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98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Paulus' pleidooi voor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Ik doe een beroep op u voor mijn zoon Onesimus, die mijn zoon werd toen ik geketend was.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Filemon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Onesimus was een dienaar van Filemon. Maar hij sloop zonder toestemming van zijn meester naar Rome.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Onesimus ontmoette Paulus die in Rome gevangen zat. Paulus predikte hem het evangelie en hij ging in Jezus geloven.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ze dit hoorden, vielen ze doodsbang met hun gezicht op de grond. Jezus zei: “Wees niet bang.” Toen ze opkeken, zagen ze niemand behalve Jezus.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Paulus zei tegen Onesimus dat hij terug moest gaan naar zijn meester Filemon en om vergeving moest vragen. En Paulus zei tegen Onesimus dat hij moest leven als een gelovige in Jezus.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Onesimus maakte zich zorgen. Omdat op dat moment de ontsnapte bediende werd vermoord door de eigenaar.</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Paulus schreef een brief voor Onesimus aan zijn meester, Filemon, om hem te vergeven. Deze brief heet 'Filemon' in de Bijbel.</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Paulus bracht de verbroken relatie tussen Onesimus en Filemon opnieuw in verband. De Onesimus vroeg Filemon om vergeving, en de Filemon vergaf de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We moeten om vergeving vragen als we iets verkeerd hebben gedaan.</a:t>
            </a:r>
            <a:r xmlns:a="http://schemas.openxmlformats.org/drawingml/2006/main">
              <a:rPr lang="nl" altLang="en-US" sz="3200">
                <a:solidFill>
                  <a:schemeClr val="tx1">
                    <a:lumMod val="65000"/>
                    <a:lumOff val="35000"/>
                  </a:schemeClr>
                </a:solidFill>
              </a:rPr>
              <a:t> </a:t>
            </a:r>
            <a:r xmlns:a="http://schemas.openxmlformats.org/drawingml/2006/main">
              <a:rPr lang="nl" altLang="ko-KR" sz="3200">
                <a:solidFill>
                  <a:schemeClr val="tx1">
                    <a:lumMod val="65000"/>
                    <a:lumOff val="35000"/>
                  </a:schemeClr>
                </a:solidFill>
              </a:rPr>
              <a:t>En als iemand ons iets heeft aangedaan, moeten we hem of haar vergeven.</a:t>
            </a:r>
            <a:r xmlns:a="http://schemas.openxmlformats.org/drawingml/2006/main">
              <a:rPr lang="nl" altLang="en-US" sz="3200">
                <a:solidFill>
                  <a:schemeClr val="tx1">
                    <a:lumMod val="65000"/>
                    <a:lumOff val="35000"/>
                  </a:schemeClr>
                </a:solidFill>
              </a:rPr>
              <a:t> </a:t>
            </a:r>
            <a:r xmlns:a="http://schemas.openxmlformats.org/drawingml/2006/main">
              <a:rPr lang="nl" altLang="ko-KR" sz="3200">
                <a:solidFill>
                  <a:schemeClr val="tx1">
                    <a:lumMod val="65000"/>
                    <a:lumOff val="35000"/>
                  </a:schemeClr>
                </a:solidFill>
              </a:rPr>
              <a:t>Dat is wat mensen in Jezus geloven.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brengt vrede en verzoening waar strijd en conflicten zijn.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Wie ontmoette Onesimus in Rome toen hij wegliep van zijn eigenaar,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Petrus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Johannes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Paulus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Paulus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Ik doe een beroep op u voor mijn zoon Onesimus, die mijn zoon werd toen ik geketend was.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Filemon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99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Timotheüs, de discipel van Paulus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nl" altLang="ko-KR" sz="3600"/>
              <a:t>Ik ben herinnerd aan uw oprechte geloof, dat eerst in uw grootmoeder Lois en in uw moeder Eunice leefde en, daar ben ik van overtuigd, nu ook in u leeft.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2Thimotheüs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Paulus had een discipel genaamd Timotheüs. Timotheüs is sinds zijn jeugd een zendeling bij Paulus.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Er was een man die twee zonen had. De tweede zoon vroeg zijn vader om hem zijn deel van de bezittingen vooraf te geven.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nl" sz="3600">
                <a:solidFill>
                  <a:schemeClr val="tx1">
                    <a:lumMod val="65000"/>
                    <a:lumOff val="35000"/>
                  </a:schemeClr>
                </a:solidFill>
              </a:rPr>
              <a:t>Jezus was in menselijke vorm op deze aarde, maar Hij is ook God.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Zoals God zijn discipelen op de berg geboden had: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we moeten in Jezus geloven als de Zoon van God en aandachtig naar hem luisteren.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Paulus, die in de gevangenis zat, wist dat hij op het punt stond te sterven, en schreef een brief aan zijn geliefde discipel Timotheüs.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In de brief stond hoe Timotheüs als kerkdienaar de gelovigen moest onderwijzen.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Timotheüs en de gelovigen lazen de brief van Paulus en besloten het geloof niet tot het einde toe te verliezen, zelfs niet door vervolging.</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Het geloof van Paulus is dus doorgegeven aan zijn discipel Timotheüs, en opnieuw aan de kerken.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nl" altLang="ko-KR" sz="3600">
                <a:solidFill>
                  <a:schemeClr val="tx1">
                    <a:lumMod val="65000"/>
                    <a:lumOff val="35000"/>
                  </a:schemeClr>
                </a:solidFill>
              </a:rPr>
              <a:t>Dankzij de evangelisten die ons het evangelie hebben verkondigd en de leraren die ons het woord van God hebben geleerd, zijn ons geloof en onze kerk gegroeid.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Nu moeten we ons geloof overbrengen en hen het woord van God leren dat we hebben geleerd.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opgestaan en leeft voor eeuwig, met kerken en gelovigen die in hem geloven.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Aan wie schreef Paulus de brief toen de dag van zijn dood naderde?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Lukas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Markeer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Timotheüs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③ </a:t>
            </a:r>
            <a:r xmlns:a="http://schemas.openxmlformats.org/drawingml/2006/main">
              <a:rPr lang="nl" altLang="ko-KR" sz="2800">
                <a:solidFill>
                  <a:srgbClr val="ff0000"/>
                </a:solidFill>
              </a:rPr>
              <a:t>Timotheüs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nl" altLang="ko-KR" sz="3600"/>
              <a:t>Ik ben herinnerd aan uw oprechte geloof, dat eerst in uw grootmoeder Lois en in uw moeder Eunice leefde en, daar ben ik van overtuigd, nu ook in u leeft.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2Thimotheüs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100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John zag een geweldig gezicht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Hij die van deze dingen getuigt, zegt: "Ja, ik kom spoedig." Amen. Kom, Heer Jezus.</a:t>
            </a:r>
            <a:endParaRPr xmlns:a="http://schemas.openxmlformats.org/drawingml/2006/main" lang="en-US" altLang="ko-KR" sz="3600"/>
          </a:p>
          <a:p>
            <a:pPr xmlns:a="http://schemas.openxmlformats.org/drawingml/2006/main" lvl="0">
              <a:defRPr/>
            </a:pPr>
            <a:r xmlns:a="http://schemas.openxmlformats.org/drawingml/2006/main">
              <a:rPr lang="nl"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Openbaring</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22:</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prachtig straalt met een glorieuze verschijning.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De vervolging van de kerk werd met de dag erger en erger. Al zijn discipelen werden gemarteld terwijl ze hun geloof behielden, en Johannes werd alleen op Patmos opgesloten.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Op een dag hoorde hij een luide stem als een trompet, die zei: "Schrijf op een boekrol wat je ziet en stuur het naar de zeven kerken."</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Johannes zag Jezus ook. Jezus was het beeld van een koning die alle macht van de wereld had.</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Johannes zag de nieuwe hemel en het nieuwe land dat gaat komen. Er zal niets kwaads zijn, er zal geen verdriet zijn, en er zal altijd geluk zijn bij God.</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Johannes schreef al deze visioenen en schreef ze aan de kerken. “Blijf geloven, want de Heer zal terugkomen!” Dit is het laatste boek van de Bijbel, Openbaring</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Jezus zal weer terugkomen naar deze aarde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ooit als rechter.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In die tijd geloofden degenen die niet geloofden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in Jezus lijden voor eeuwig,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Degenen die in Jezus geloven zullen ervan genieten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Eeuwig leven met geluk.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Wacht jij tot Jezus terugkomt?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We mogen die hoop niet verliezen, we moeten ons geloof in deze aarde tot het einde toe behouden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zal als koning terugkomen naar deze aarde, alle dingen oordelen en voor altijd over alle dingen regeren.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Hoe heet het eiland waar de discipel Johannes opgesloten zat?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Hawaï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③Kittim </a:t>
            </a:r>
            <a:r xmlns:a="http://schemas.openxmlformats.org/drawingml/2006/main">
              <a:rPr lang="nl"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Hij die van deze dingen getuigt, zegt: "Ja, ik kom spoedig." Amen. Kom, Heer Jezus.</a:t>
            </a:r>
            <a:endParaRPr xmlns:a="http://schemas.openxmlformats.org/drawingml/2006/main" lang="en-US" altLang="ko-KR" sz="3600"/>
          </a:p>
          <a:p>
            <a:pPr xmlns:a="http://schemas.openxmlformats.org/drawingml/2006/main" lvl="0">
              <a:defRPr/>
            </a:pPr>
            <a:r xmlns:a="http://schemas.openxmlformats.org/drawingml/2006/main">
              <a:rPr lang="nl"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Openbaring</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22:</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Vandaag</a:t>
            </a:r>
            <a:r xmlns:a="http://schemas.openxmlformats.org/drawingml/2006/main">
              <a:rPr altLang="en-US" lang="nl" sz="4000">
                <a:solidFill>
                  <a:srgbClr val="ff0000"/>
                </a:solidFill>
              </a:rPr>
              <a:t> </a:t>
            </a:r>
            <a:r xmlns:a="http://schemas.openxmlformats.org/drawingml/2006/main">
              <a:rPr altLang="ko-KR" lang="nl"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Wie heeft de transfiguratie van Jezus niet gezien?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Jakobus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nl" sz="3600"/>
              <a:t>Daar werd hij voor hun ogen van gedaante veranderd. Zijn gezicht straalde als de zon en zijn kleren werden zo wit als het licht.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17:</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75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a:t>
            </a:r>
            <a:r xmlns:a="http://schemas.openxmlformats.org/drawingml/2006/main">
              <a:rPr lang="nl" altLang="en-US" sz="4400"/>
              <a:t> </a:t>
            </a:r>
            <a:r xmlns:a="http://schemas.openxmlformats.org/drawingml/2006/main">
              <a:rPr lang="nl" altLang="ko-KR" sz="4400"/>
              <a:t>Houdt van kinderen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nl" sz="3600"/>
              <a:t>Toen Jezus dit zag, was hij verontwaardigd. Hij zei tegen hen: ‘Laat de kleine kinderen bij mij komen en houd ze niet tegen, want het koninkrijk van God behoort toe aan wie is zoals zij.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Een ouder bracht zijn kind naar Jezus om door Jezus gezegend te worden.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Vervolgens berispten de discipelen van Jezus hem. “Hoe durf je je kind bij Jezus te brengen?”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Toen Jezus het zag, zei hij boos.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'Verhinder de kinderen niet om naar mij toe te komen. Het koninkrijk van God behoort toe aan zulke kinderen als deze.!”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Maar de zoon had al zijn bezittingen in het verre land verspild en werd ellendig.</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“Iedereen die het koninkrijk van God niet als een klein kind wil ontvangen, zal het nooit binnengaan.” En hij nam de kinderen in zijn armen, legde zijn handen op hen en zegende hen.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nl" sz="3600">
                <a:solidFill>
                  <a:schemeClr val="tx1">
                    <a:lumMod val="65000"/>
                    <a:lumOff val="35000"/>
                  </a:schemeClr>
                </a:solidFill>
              </a:rPr>
              <a:t>Jezus zei dat het koninkrijk van God toebehoort aan zulke kinderen als deze.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Laten wij ook kinderen worden die God liefhebben en Jezus gehoorzamen zonder de zuivere, eerlijke,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en het ware hart van een kind.</a:t>
            </a:r>
            <a:r xmlns:a="http://schemas.openxmlformats.org/drawingml/2006/main">
              <a:rPr altLang="en-US" lang="nl"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r xmlns:a="http://schemas.openxmlformats.org/drawingml/2006/main">
              <a:rPr altLang="en-US" lang="nl" sz="3600">
                <a:solidFill>
                  <a:srgbClr val="0070c0"/>
                </a:solidFill>
              </a:rPr>
              <a:t> </a:t>
            </a:r>
            <a:r xmlns:a="http://schemas.openxmlformats.org/drawingml/2006/main">
              <a:rPr altLang="ko-KR" lang="nl"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kinderen liefheeft, waardeert en zegent.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deden de discipelen toen de kinderen probeerden naar Jezus te gaan?</a:t>
            </a:r>
            <a:r xmlns:a="http://schemas.openxmlformats.org/drawingml/2006/main">
              <a:rPr altLang="en-US" lang="n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Ze verwelkomden hen graag.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Ze berispten hen om niet naar Jezus te gaan.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Ze lieten kinderen kennismaken met Jezus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Ze gaven ze wat te eten en stuurden ze naar huis.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② </a:t>
            </a:r>
            <a:r xmlns:a="http://schemas.openxmlformats.org/drawingml/2006/main">
              <a:rPr altLang="ko-KR" lang="nl" sz="2800">
                <a:solidFill>
                  <a:srgbClr val="ff0000"/>
                </a:solidFill>
              </a:rPr>
              <a:t>Ze berispten hen om niet naar Jezus te gaan.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nl" sz="3600"/>
              <a:t>Toen Jezus dit zag, was hij verontwaardigd. Hij zei tegen hen: ‘Laat de kleine kinderen bij mij komen en houd ze niet tegen, want het koninkrijk van God behoort toe aan wie is zoals zij.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76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genas een blinde man, Bartimeüs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nl" sz="3600"/>
              <a:t>"Ga", zei Jezus, "uw geloof heeft u genezen." Onmiddellijk kon hij zien en volgde Jezus langs de weg.</a:t>
            </a:r>
            <a:endParaRPr xmlns:a="http://schemas.openxmlformats.org/drawingml/2006/main" altLang="ko-KR" lang="en-US" sz="3600"/>
          </a:p>
          <a:p>
            <a:pPr xmlns:a="http://schemas.openxmlformats.org/drawingml/2006/main" lvl="0">
              <a:defRPr/>
            </a:pPr>
            <a:r xmlns:a="http://schemas.openxmlformats.org/drawingml/2006/main">
              <a:rPr altLang="ko-KR" lang="nl"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nl"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10:</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Toen Jezus als blinde man in Jericho kwam, zat Bartimeüs langs de kant van de weg te bedelen.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Toen hij hoorde dat het Jezus van Nazareth was, begon hij te schreeuwen: 'Jezus, Zoon van David, heb medelijden met mij!'</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Jezus riep Bartimeüs. “Wat wil je dat ik voor je doe?” vroeg Jezus hem. De blinde man zei: "Rabbi, ik wil zien."</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nl" sz="2800">
                <a:solidFill>
                  <a:schemeClr val="tx1">
                    <a:lumMod val="65000"/>
                    <a:lumOff val="35000"/>
                  </a:schemeClr>
                </a:solidFill>
              </a:rPr>
              <a:t>De zoon besefte dat hij zich nog ellendiger voelde dan de bedienden in het huis van zijn vader.</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nl" sz="2800">
                <a:solidFill>
                  <a:schemeClr val="tx1">
                    <a:lumMod val="65000"/>
                    <a:lumOff val="35000"/>
                  </a:schemeClr>
                </a:solidFill>
              </a:rPr>
              <a:t>Dus keerde hij terug en smeekte zijn vader om hem als een van zijn bedienden te accepteren.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"Ga", zei Jezus, "uw geloof heeft u genezen." Onmiddellijk kreeg hij zijn gezichtsvermogen.</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"Bedankt Jezus!" Bartimeüs volgde Jezus, die hem weer zicht gaf.</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nl" sz="3600">
                <a:solidFill>
                  <a:schemeClr val="tx1">
                    <a:lumMod val="65000"/>
                    <a:lumOff val="35000"/>
                  </a:schemeClr>
                </a:solidFill>
              </a:rPr>
              <a:t>Jezus zei tegen Bartimeüs: ‘Je geloof heeft je genezen.’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Het is het geloof dat ons redt.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Geloof komt tot uiting in ernstig gebed.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Als we tot Jezus bidden,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Wij moeten dit geloof hebben.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luistert naar en antwoord geeft op onze oprechte gebeden.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vroeg Bartimeüs aan Jezus?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Geef me veel geld.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Ik wil je discipel zijn.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Laat mij over het water lopen.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Ik wil het nog een keer zien.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Ik wil het nog een keer zien.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nl" sz="3600"/>
              <a:t>"Ga", zei Jezus, "uw geloof heeft u genezen." Onmiddellijk kon hij zien en volgde Jezus langs de weg.</a:t>
            </a:r>
            <a:endParaRPr xmlns:a="http://schemas.openxmlformats.org/drawingml/2006/main" altLang="ko-KR" lang="en-US" sz="3600"/>
          </a:p>
          <a:p>
            <a:pPr xmlns:a="http://schemas.openxmlformats.org/drawingml/2006/main" lvl="0">
              <a:defRPr/>
            </a:pPr>
            <a:r xmlns:a="http://schemas.openxmlformats.org/drawingml/2006/main">
              <a:rPr altLang="ko-KR" lang="nl"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nl"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10:</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77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Zacheüs klom in een boom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nl" sz="3600"/>
              <a:t>Want de Mensenzoon is gekomen om te zoeken en te redden wat verloren was.”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19:</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Er was een rijke man genaamd Zacheüs. Hij was hoofdbelastingontvanger, dus mensen haatten hem.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Op een dag kwam Jezus naar het dorp waar Zacheüs woonde. Veel mensen stonden samen om Jezus te zien.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Zodra zijn vader zijn zoon van verre zag aankomen, rende hij naar hem toe, omhelsde hem en accepteerde hem met vreugde.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Zacheüs klom in een boom om Jezus te zien. Jezus keek hem aan en zei. ‘Zacheüs, kom onmiddellijk naar beneden. Ik moet vandaag bij jou thuis blijven.'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“Zacheüs besloot tot Jezus. “Ik zal de helft van mijn bezittingen aan de armen geven.”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Jezus zei: ‘Vandaag is er redding naar dit huis gekomen. Ik ben gekomen om te zoeken en te redden wat verloren was.’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Toen Zacheüs Jezus ontmoette, bekende hij dat hij zijn meest geliefde bezit aan de armen zou weggeven.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Wat is voor jou het belangrijkste?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Wat heb je opgegeven nadat je Jezus had ontmoet?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We moeten niet vergeten dat het meest waardevolle voor ons Jezus 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 Verlosser die naar dit land kwam om iedereen zonder onderscheid te redden.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Vandaag</a:t>
            </a:r>
            <a:r xmlns:a="http://schemas.openxmlformats.org/drawingml/2006/main">
              <a:rPr altLang="en-US" lang="nl" sz="4000">
                <a:solidFill>
                  <a:srgbClr val="ff0000"/>
                </a:solidFill>
              </a:rPr>
              <a:t> </a:t>
            </a:r>
            <a:r xmlns:a="http://schemas.openxmlformats.org/drawingml/2006/main">
              <a:rPr altLang="ko-KR" lang="nl"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Waarom haatten mensen Zacheüs?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Omdat</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Hij</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was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A</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chef</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belasting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verzamelaar.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Omdat hij goed in Jezus geloofde.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Omdat hij veel bad.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Omdat hij knap was.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① </a:t>
            </a:r>
            <a:r xmlns:a="http://schemas.openxmlformats.org/drawingml/2006/main">
              <a:rPr altLang="ko-KR" lang="nl" sz="2800">
                <a:solidFill>
                  <a:srgbClr val="ff0000"/>
                </a:solidFill>
              </a:rPr>
              <a:t>Omdat hij hoofdbelastinginner was.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nl" sz="3600"/>
              <a:t>Want de Mensenzoon is gekomen om te zoeken en te redden wat verloren was.”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19:</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nl">
                <a:solidFill>
                  <a:schemeClr val="tx1">
                    <a:lumMod val="50000"/>
                    <a:lumOff val="50000"/>
                  </a:schemeClr>
                </a:solidFill>
              </a:rPr>
              <a:t>Nr. 78 Het Woord van God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nl" sz="4400"/>
              <a:t>Een huis gebouwd op de Rots</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nl" sz="3600"/>
              <a:t>‘Daarom is iedereen die deze woorden van mij hoort en ze in praktijk brengt, als een wijze man die zijn huis op de rots heeft gebouwd.</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7:</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Jezus vertelde het verhaal van twee mannen die een huis aan het bouwen waren.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zei: "God, uw vader wacht altijd op 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Een van hen besloot zijn huis op het zand te bouwen, een ander op de rots.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De twee werkten hard om een huis te bouwen. Beide huizen zagen er aan de buitenkant sterk uit zonder een groot verschil.</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de hevige regen een overstroming veroorzaakte, werd het op het zand gebouwde huis weggespoeld. Maar het huis dat op de rots was gebouwd, stond stevig.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zei: ‘Iedereen die mijn woorden hoort en ze in praktijk brengt, is als een wijze man die zijn huis op de rots heeft gebouwd.’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nl" sz="3600">
                <a:solidFill>
                  <a:schemeClr val="tx1">
                    <a:lumMod val="65000"/>
                    <a:lumOff val="35000"/>
                  </a:schemeClr>
                </a:solidFill>
              </a:rPr>
              <a:t>Jezus zei: ‘Iedereen die mijn woorden hoort en ze in praktijk brengt, is als een wijze man die zijn huis op de rots heeft gebouwd.’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Breng jij elk woord van God in praktijk?</a:t>
            </a:r>
            <a:r xmlns:a="http://schemas.openxmlformats.org/drawingml/2006/main">
              <a:rPr altLang="en-US" lang="nl" sz="3600">
                <a:solidFill>
                  <a:schemeClr val="tx1">
                    <a:lumMod val="65000"/>
                    <a:lumOff val="35000"/>
                  </a:schemeClr>
                </a:solidFill>
              </a:rPr>
              <a:t> </a:t>
            </a:r>
            <a:r xmlns:a="http://schemas.openxmlformats.org/drawingml/2006/main">
              <a:rPr altLang="ko-KR" lang="nl" sz="3600">
                <a:solidFill>
                  <a:schemeClr val="tx1">
                    <a:lumMod val="65000"/>
                    <a:lumOff val="35000"/>
                  </a:schemeClr>
                </a:solidFill>
              </a:rPr>
              <a:t>Laten wij wijze mannen zijn die het Woord van God gehoorzamen.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r xmlns:a="http://schemas.openxmlformats.org/drawingml/2006/main">
              <a:rPr altLang="en-US" lang="nl" sz="3600">
                <a:solidFill>
                  <a:srgbClr val="0070c0"/>
                </a:solidFill>
              </a:rPr>
              <a:t> </a:t>
            </a:r>
            <a:r xmlns:a="http://schemas.openxmlformats.org/drawingml/2006/main">
              <a:rPr altLang="ko-KR" lang="nl"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behagen schept in degenen die het Woord gehoorzamen.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Wanneer stortte het huis dat op het zand was gebouwd 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Zodra het huis gebouwd was,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Toen de zon scheen,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Toen er veel mensen het huis binnenkwamen,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Toen het veel regende en overstroomde,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Toen het veel regende en overstroomde,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nl" sz="3600"/>
              <a:t>‘Daarom is iedereen die deze woorden van mij hoort en ze in praktijk brengt, als een wijze man die zijn huis op de rots heeft gebouwd.</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7:</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79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Vijf wijze maagden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nl" sz="3600"/>
              <a:t>"Houd daarom de wacht, want je kent de dag en het uur niet."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25:</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We zondigen veel in ons leven.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Wij voelen ons dus schuldig omdat we tegen God hebben gezondigd.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Maar God vergaf ons altijd voor onze zonden.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Omdat Jezus al onze zonden al heeft overgenomen.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Je moet dit geloven en met dankbaarheid en vreugde naar God gaan.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Er waren tien maagden die zich aan het voorbereiden waren op het bruiloftsfeest. De vijf wijze meisjes maakten lampen klaar met voldoende olie, maar de andere vijf deden dat niet.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's Avonds, toen de bruidegom te laat was, vielen de tien maagden in slaap.</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"De bruidegom is er!" De maagden stonden haastig op. En de lichten van de vijf maagden die niet genoeg olie hadden klaargemaakt, gingen uit.</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‘Geef ons wat olie.’ ‘Als we jullie onze olie geven, komt de olie misschien ook wel eens te kort. Ga wat olie halen."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Maar terwijl de vijf dwaze meisjes olie gingen kopen, ging de deur van het feest dicht. Uiteindelijk mochten de vijf dwaze meisjes het feest niet bijwonen.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nl" sz="3600">
                <a:solidFill>
                  <a:schemeClr val="tx1">
                    <a:lumMod val="65000"/>
                    <a:lumOff val="35000"/>
                  </a:schemeClr>
                </a:solidFill>
              </a:rPr>
              <a:t>Dit is een verhaal waarin Jezus ons vertelt hoe we moeten wachten op de dag dat Hij terugkomt.</a:t>
            </a:r>
            <a:r xmlns:a="http://schemas.openxmlformats.org/drawingml/2006/main">
              <a:rPr altLang="en-US" lang="nl" sz="3600">
                <a:solidFill>
                  <a:schemeClr val="tx1">
                    <a:lumMod val="65000"/>
                    <a:lumOff val="35000"/>
                  </a:schemeClr>
                </a:solidFill>
              </a:rPr>
              <a:t> </a:t>
            </a:r>
            <a:r xmlns:a="http://schemas.openxmlformats.org/drawingml/2006/main">
              <a:rPr altLang="ko-KR" lang="nl" sz="3600">
                <a:solidFill>
                  <a:schemeClr val="tx1">
                    <a:lumMod val="65000"/>
                    <a:lumOff val="35000"/>
                  </a:schemeClr>
                </a:solidFill>
              </a:rPr>
              <a:t>Niemand weet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wanneer Jezus terugkomt.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l" sz="3600">
                <a:solidFill>
                  <a:schemeClr val="tx1">
                    <a:lumMod val="65000"/>
                    <a:lumOff val="35000"/>
                  </a:schemeClr>
                </a:solidFill>
              </a:rPr>
              <a:t>Maar net als de vijf wijze maagden moeten we altijd wakker worden en met een voorbereid hart op Jezus wachten.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beloofde terug te komen naar dit land als niemand het weet.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hadden de dwaze vijf maagden niet klaargemaakt?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olie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water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kleding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geschenk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① </a:t>
            </a:r>
            <a:r xmlns:a="http://schemas.openxmlformats.org/drawingml/2006/main">
              <a:rPr altLang="ko-KR" lang="nl" sz="2800">
                <a:solidFill>
                  <a:srgbClr val="ff0000"/>
                </a:solidFill>
              </a:rPr>
              <a:t>olie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nl" sz="3600"/>
              <a:t>"Houd daarom de wacht, want je kent de dag en het uur niet."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25:</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80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De gelijkenis van de talenten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r xmlns:a="http://schemas.openxmlformats.org/drawingml/2006/main">
              <a:rPr altLang="en-US" lang="nl" sz="3600">
                <a:solidFill>
                  <a:srgbClr val="0070c0"/>
                </a:solidFill>
              </a:rPr>
              <a:t> </a:t>
            </a:r>
            <a:r xmlns:a="http://schemas.openxmlformats.org/drawingml/2006/main">
              <a:rPr altLang="ko-KR" lang="nl"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altijd van ons houdt en op ons wacht.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nl" sz="3600"/>
              <a:t>'Zijn meester antwoordde: 'Goed gedaan, goede en trouwe dienaar! Je bent trouw geweest in een paar dingen; ik zal je over veel dingen de leiding geven. Kom en deel in het geluk van je meester!'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Iemand vertrouwde op weg naar het buitenland geld toe aan zijn bedienden. Hij gaf vijf talenten aan de eerste dienaar, twee aan de tweede en één aan de derde.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nl" sz="2800">
                <a:solidFill>
                  <a:schemeClr val="tx1">
                    <a:lumMod val="65000"/>
                    <a:lumOff val="35000"/>
                  </a:schemeClr>
                </a:solidFill>
              </a:rPr>
              <a:t>De dienaar die vijf talenten en twee talenten ontving, ging meteen met hun geld aan het werk en verdiende het dubbele. Echter, een man die 1 talent ontving, ging naar buiten en groef een gat in de grond en verborg het geld van zijn meester.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de meester terugkwam en de rekeningen met hen afrekende, kreeg de eerste dienaar vijf talenten extra, en de tweede twee extra.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Maar de dienaar die één talent ontving, kreeg er geen. 'Meester, u hebt mij maar één talent gegeven. Hoe kan ik dan meer geld verdienen?”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Zijn meester was boos. “Je had mijn geld bij de bankiers in bewaring moeten geven, ik zou het met rente teruggekregen hebben. Jij waardeloze dienaar, ga uit mijn huis!"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Jezus waarschuwt ons om niet lui te zijn door de gelijkenis van talenten.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Er is iets belangrijkers dan hoeveel we hebben ontvangen.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Het belangrijkste is dat je een leven leidt tot eer van God door trouw te gebruiken wat je hebt.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Zo’n leven zouden we allemaal moeten leiden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door Jezus geprezen te worden.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onze Meester, die ons leven evalueert en ons dienovereenkomstig beloont.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vertrouwde de meester aan de bedienden toe terwijl hij ver weg reisde?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huis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veld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opslaan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④talent </a:t>
            </a:r>
            <a:r xmlns:a="http://schemas.openxmlformats.org/drawingml/2006/main">
              <a:rPr altLang="ko-KR" lang="nl"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④talent </a:t>
            </a:r>
            <a:r xmlns:a="http://schemas.openxmlformats.org/drawingml/2006/main">
              <a:rPr altLang="ko-KR" lang="nl"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nl" sz="3600"/>
              <a:t>'Zijn meester antwoordde: 'Goed gedaan, goede en trouwe dienaar! Je bent trouw geweest in een paar dingen; ik zal je over veel dingen de leiding geven. Kom en deel in het geluk van je meester!'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